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3" r:id="rId4"/>
    <p:sldId id="260" r:id="rId5"/>
    <p:sldId id="262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892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4034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20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603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951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30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3449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804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5516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4476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25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C977FA-BDA3-4D76-B562-54FDB2492E0F}" type="datetimeFigureOut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5506C-BA7B-450A-AA39-E99D200CEF1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9909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dirty="0"/>
              <a:t>Harmonisation des préconisations des éléments de protection du personnel</a:t>
            </a:r>
            <a:br>
              <a:rPr lang="fr-FR" dirty="0"/>
            </a:br>
            <a:r>
              <a:rPr lang="fr-FR" dirty="0"/>
              <a:t>sur le bassin grenoblois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3573016"/>
            <a:ext cx="7859216" cy="24091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À destination des : </a:t>
            </a:r>
          </a:p>
          <a:p>
            <a:pPr marL="0" indent="0" algn="ctr">
              <a:buNone/>
            </a:pPr>
            <a:r>
              <a:rPr lang="fr-FR" dirty="0"/>
              <a:t>Médecins libéraux</a:t>
            </a:r>
          </a:p>
        </p:txBody>
      </p:sp>
    </p:spTree>
    <p:extLst>
      <p:ext uri="{BB962C8B-B14F-4D97-AF65-F5344CB8AC3E}">
        <p14:creationId xmlns:p14="http://schemas.microsoft.com/office/powerpoint/2010/main" val="291435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1369" y="46563"/>
            <a:ext cx="7772400" cy="1470025"/>
          </a:xfrm>
        </p:spPr>
        <p:txBody>
          <a:bodyPr/>
          <a:lstStyle/>
          <a:p>
            <a:r>
              <a:rPr lang="fr-FR" dirty="0"/>
              <a:t> </a:t>
            </a:r>
            <a:r>
              <a:rPr lang="fr-FR" sz="3600" dirty="0"/>
              <a:t>Gestion des masques pour le médecin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691748"/>
              </p:ext>
            </p:extLst>
          </p:nvPr>
        </p:nvGraphicFramePr>
        <p:xfrm>
          <a:off x="1171442" y="2036859"/>
          <a:ext cx="7128792" cy="28842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04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2803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6781">
                <a:tc>
                  <a:txBody>
                    <a:bodyPr/>
                    <a:lstStyle/>
                    <a:p>
                      <a:r>
                        <a:rPr lang="fr-FR" dirty="0"/>
                        <a:t>Type de masque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Indications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49598">
                <a:tc>
                  <a:txBody>
                    <a:bodyPr/>
                    <a:lstStyle/>
                    <a:p>
                      <a:r>
                        <a:rPr lang="fr-FR" dirty="0"/>
                        <a:t>Masque FFP2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Gestes à risque d’aérosolisation</a:t>
                      </a:r>
                      <a:r>
                        <a:rPr lang="fr-FR" baseline="0" dirty="0"/>
                        <a:t> lors de soins à un p</a:t>
                      </a:r>
                      <a:r>
                        <a:rPr lang="fr-FR" dirty="0"/>
                        <a:t>atient</a:t>
                      </a:r>
                      <a:r>
                        <a:rPr lang="fr-FR" baseline="0" dirty="0"/>
                        <a:t> suspect ou COVID+ dont le prélèvement </a:t>
                      </a:r>
                      <a:r>
                        <a:rPr lang="fr-FR" baseline="0" dirty="0" err="1"/>
                        <a:t>naso-pharyngé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74718">
                <a:tc>
                  <a:txBody>
                    <a:bodyPr/>
                    <a:lstStyle/>
                    <a:p>
                      <a:endParaRPr lang="fr-FR" dirty="0"/>
                    </a:p>
                    <a:p>
                      <a:endParaRPr lang="fr-FR" dirty="0"/>
                    </a:p>
                    <a:p>
                      <a:r>
                        <a:rPr lang="fr-FR" dirty="0"/>
                        <a:t>Masque chirurgical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/>
                        <a:t>En l’ </a:t>
                      </a:r>
                      <a:r>
                        <a:rPr lang="fr-FR" dirty="0"/>
                        <a:t>absence</a:t>
                      </a:r>
                      <a:r>
                        <a:rPr lang="fr-FR" baseline="0" dirty="0"/>
                        <a:t> de gestes à risque d’aérosolisation lors de toute prise en charge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-29595" y="1161618"/>
            <a:ext cx="9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           </a:t>
            </a:r>
          </a:p>
        </p:txBody>
      </p:sp>
      <p:pic>
        <p:nvPicPr>
          <p:cNvPr id="1026" name="Picture 2" descr="Masque FFP2 avec bec de canard - La protection optimale contre le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9678" y="2852936"/>
            <a:ext cx="742454" cy="7424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asque respiratoire 3 plis - Masque chirurgical 3 plis à haute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373" y="4101299"/>
            <a:ext cx="689254" cy="689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9438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Gestion des masques pour </a:t>
            </a:r>
            <a:r>
              <a:rPr lang="fr-FR" dirty="0" smtClean="0"/>
              <a:t>les patients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2369031"/>
              </p:ext>
            </p:extLst>
          </p:nvPr>
        </p:nvGraphicFramePr>
        <p:xfrm>
          <a:off x="457200" y="1600200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4762872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Masque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Indications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Masque chirurgical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r-FR" dirty="0" smtClean="0"/>
                        <a:t>Patient suspect ou COVID + :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fr-FR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dirty="0" smtClean="0"/>
                        <a:t>En salle d ‘attente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fr-FR" dirty="0" smtClean="0"/>
                        <a:t>Lors</a:t>
                      </a:r>
                      <a:r>
                        <a:rPr lang="fr-FR" baseline="0" dirty="0" smtClean="0"/>
                        <a:t> de la </a:t>
                      </a:r>
                      <a:r>
                        <a:rPr lang="fr-FR" dirty="0" smtClean="0"/>
                        <a:t> consultation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12697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fr-FR" dirty="0"/>
              <a:t>Bon usage des masques</a:t>
            </a:r>
            <a:br>
              <a:rPr lang="fr-FR" dirty="0"/>
            </a:br>
            <a:r>
              <a:rPr lang="fr-FR" sz="2700" dirty="0"/>
              <a:t> votre masque vous protège et protège les patients</a:t>
            </a:r>
            <a:br>
              <a:rPr lang="fr-FR" sz="2700" dirty="0"/>
            </a:br>
            <a:r>
              <a:rPr lang="fr-FR" sz="2700" dirty="0"/>
              <a:t/>
            </a:r>
            <a:br>
              <a:rPr lang="fr-FR" sz="2700" dirty="0"/>
            </a:br>
            <a:endParaRPr lang="fr-FR" sz="27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785733"/>
              </p:ext>
            </p:extLst>
          </p:nvPr>
        </p:nvGraphicFramePr>
        <p:xfrm>
          <a:off x="755576" y="2187437"/>
          <a:ext cx="7488832" cy="2321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666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945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dirty="0"/>
                        <a:t>Se désinfecter les mains avant de mettre le masque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18139">
                <a:tc>
                  <a:txBody>
                    <a:bodyPr/>
                    <a:lstStyle/>
                    <a:p>
                      <a:r>
                        <a:rPr lang="fr-FR" dirty="0"/>
                        <a:t>Bien l’appliquer sur le nez et le menton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845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Retirer le masque par les élastiques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449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dirty="0"/>
                        <a:t>Se désinfecter les mains après</a:t>
                      </a:r>
                      <a:r>
                        <a:rPr lang="fr-FR" sz="1800" baseline="0" dirty="0"/>
                        <a:t> retrait du</a:t>
                      </a:r>
                      <a:r>
                        <a:rPr lang="fr-FR" sz="1800" dirty="0"/>
                        <a:t> masque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316" y="3356992"/>
            <a:ext cx="976313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8688" y="2773878"/>
            <a:ext cx="1123567" cy="481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ZoneTexte 11"/>
          <p:cNvSpPr txBox="1"/>
          <p:nvPr/>
        </p:nvSpPr>
        <p:spPr>
          <a:xfrm>
            <a:off x="3131840" y="4869160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       A NE PAS FAIRE</a:t>
            </a:r>
          </a:p>
        </p:txBody>
      </p:sp>
      <p:pic>
        <p:nvPicPr>
          <p:cNvPr id="3078" name="Picture 6" descr="Atten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053826"/>
            <a:ext cx="1330052" cy="114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891366"/>
            <a:ext cx="2124075" cy="174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ZoneTexte 15"/>
          <p:cNvSpPr txBox="1"/>
          <p:nvPr/>
        </p:nvSpPr>
        <p:spPr>
          <a:xfrm>
            <a:off x="2085628" y="5517232"/>
            <a:ext cx="43585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Ne jamais mettre le masque sous le menton</a:t>
            </a:r>
          </a:p>
          <a:p>
            <a:r>
              <a:rPr lang="fr-FR" dirty="0"/>
              <a:t>Ne pas le retoucher</a:t>
            </a:r>
          </a:p>
          <a:p>
            <a:r>
              <a:rPr lang="fr-FR" dirty="0"/>
              <a:t>Ne pas le stocker dans la poche</a:t>
            </a:r>
          </a:p>
          <a:p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1835696" y="1632986"/>
            <a:ext cx="5066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En période d’épidémie  : port du masque en continu</a:t>
            </a:r>
          </a:p>
        </p:txBody>
      </p:sp>
    </p:spTree>
    <p:extLst>
      <p:ext uri="{BB962C8B-B14F-4D97-AF65-F5344CB8AC3E}">
        <p14:creationId xmlns:p14="http://schemas.microsoft.com/office/powerpoint/2010/main" val="416282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0375" y="160337"/>
            <a:ext cx="8229600" cy="1143000"/>
          </a:xfrm>
        </p:spPr>
        <p:txBody>
          <a:bodyPr/>
          <a:lstStyle/>
          <a:p>
            <a:r>
              <a:rPr lang="fr-FR" dirty="0" smtClean="0"/>
              <a:t>Protection de la tenue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420047"/>
              </p:ext>
            </p:extLst>
          </p:nvPr>
        </p:nvGraphicFramePr>
        <p:xfrm>
          <a:off x="337566" y="1268760"/>
          <a:ext cx="8496944" cy="44980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0381"/>
                <a:gridCol w="2347861"/>
                <a:gridCol w="4438702"/>
              </a:tblGrid>
              <a:tr h="657553">
                <a:tc>
                  <a:txBody>
                    <a:bodyPr/>
                    <a:lstStyle/>
                    <a:p>
                      <a:r>
                        <a:rPr lang="fr-FR" dirty="0" smtClean="0"/>
                        <a:t>Protection tenue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Indications</a:t>
                      </a:r>
                      <a:endParaRPr lang="fr-FR" dirty="0"/>
                    </a:p>
                  </a:txBody>
                  <a:tcPr/>
                </a:tc>
              </a:tr>
              <a:tr h="1142647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Surblouse</a:t>
                      </a:r>
                      <a:r>
                        <a:rPr lang="fr-FR" dirty="0" smtClean="0"/>
                        <a:t> </a:t>
                      </a:r>
                      <a:r>
                        <a:rPr lang="fr-FR" smtClean="0"/>
                        <a:t>ou tablier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Patient suspect ou COVID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smtClean="0"/>
                        <a:t>+ si </a:t>
                      </a:r>
                      <a:r>
                        <a:rPr lang="fr-FR" baseline="0" dirty="0" smtClean="0"/>
                        <a:t>le patient ne porte de pas de masque et si contact proche lors d’un geste à risque </a:t>
                      </a:r>
                      <a:endParaRPr lang="fr-FR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baseline="0" dirty="0" smtClean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fr-FR" dirty="0" smtClean="0"/>
                        <a:t>Coiffe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Patient suspect ou COVID</a:t>
                      </a:r>
                      <a:r>
                        <a:rPr lang="fr-FR" baseline="0" dirty="0" smtClean="0"/>
                        <a:t> + si le patient ne porte de pas de masque et si contact proche lors d’un geste à risque </a:t>
                      </a:r>
                    </a:p>
                    <a:p>
                      <a:endParaRPr lang="fr-FR" baseline="0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1080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Lunettes de protection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Patient suspect ou COVID</a:t>
                      </a:r>
                      <a:r>
                        <a:rPr lang="fr-FR" baseline="0" dirty="0" smtClean="0"/>
                        <a:t> + si le patient ne porte de pas de masque et si contact proche lors d’un geste à risque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AutoShape 4" descr="Prévention des infections associées aux soi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" name="AutoShape 6" descr="Prévention des infections associées aux soin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" name="AutoShape 8" descr="Prévention des infections associées aux soin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12" descr="Prévention des infections associées aux soins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8" name="Picture 14" descr="Surblouses jetables | Fagron Franc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578" b="7482"/>
          <a:stretch/>
        </p:blipFill>
        <p:spPr bwMode="auto">
          <a:xfrm>
            <a:off x="2441678" y="1988840"/>
            <a:ext cx="1369789" cy="98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AutoShape 16" descr="Muller &amp; Wegener - Tablier pour cuisine et hôpitaux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3" name="Picture 2" descr="Lunettes de protection Com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248" y="4797152"/>
            <a:ext cx="870647" cy="870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L'affaire de la « charlotte islamique » – Fdesouch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5152" y="3380909"/>
            <a:ext cx="967659" cy="1056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09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8B25899-CF1D-4D14-99EE-4F5D5157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Entretien du matériel et des surfaces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8983DF79-2465-4BA9-9455-C620D07CC6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Après prise en charge d’un patient suspect réaliser </a:t>
            </a:r>
            <a:r>
              <a:rPr lang="fr-FR" dirty="0"/>
              <a:t>:</a:t>
            </a:r>
          </a:p>
          <a:p>
            <a:pPr>
              <a:buFontTx/>
              <a:buChar char="-"/>
            </a:pPr>
            <a:r>
              <a:rPr lang="fr-FR" dirty="0"/>
              <a:t>Un entretien des surfaces avec un détergent désinfectant </a:t>
            </a:r>
          </a:p>
          <a:p>
            <a:pPr>
              <a:buFontTx/>
              <a:buChar char="-"/>
            </a:pPr>
            <a:r>
              <a:rPr lang="fr-FR" dirty="0"/>
              <a:t>Un entretien du petit matériel utilisé (stéthoscope, brassard de tension…) avec un détergent désinfectant 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Lingette </a:t>
            </a:r>
            <a:r>
              <a:rPr lang="fr-FR" smtClean="0"/>
              <a:t>ou spray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1678911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283</Words>
  <Application>Microsoft Office PowerPoint</Application>
  <PresentationFormat>Affichage à l'écran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Harmonisation des préconisations des éléments de protection du personnel sur le bassin grenoblois </vt:lpstr>
      <vt:lpstr> Gestion des masques pour le médecin</vt:lpstr>
      <vt:lpstr>Gestion des masques pour les patients</vt:lpstr>
      <vt:lpstr>Bon usage des masques  votre masque vous protège et protège les patients  </vt:lpstr>
      <vt:lpstr>Protection de la tenue</vt:lpstr>
      <vt:lpstr>Entretien du matériel et des surfaces</vt:lpstr>
    </vt:vector>
  </TitlesOfParts>
  <Company>CHU DE GRENOBLE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Gestion des EPI</dc:title>
  <dc:creator>Ducki , Sebastien</dc:creator>
  <cp:lastModifiedBy>Ducki , Sebastien</cp:lastModifiedBy>
  <cp:revision>63</cp:revision>
  <dcterms:created xsi:type="dcterms:W3CDTF">2020-03-27T07:36:29Z</dcterms:created>
  <dcterms:modified xsi:type="dcterms:W3CDTF">2020-04-03T06:47:39Z</dcterms:modified>
</cp:coreProperties>
</file>